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15"/>
  </p:notesMasterIdLst>
  <p:sldIdLst>
    <p:sldId id="271" r:id="rId2"/>
    <p:sldId id="272" r:id="rId3"/>
    <p:sldId id="316" r:id="rId4"/>
    <p:sldId id="317" r:id="rId5"/>
    <p:sldId id="274" r:id="rId6"/>
    <p:sldId id="275" r:id="rId7"/>
    <p:sldId id="318" r:id="rId8"/>
    <p:sldId id="276" r:id="rId9"/>
    <p:sldId id="277" r:id="rId10"/>
    <p:sldId id="278" r:id="rId11"/>
    <p:sldId id="279" r:id="rId12"/>
    <p:sldId id="315" r:id="rId13"/>
    <p:sldId id="282" r:id="rId14"/>
  </p:sldIdLst>
  <p:sldSz cx="9144000" cy="5143500" type="screen16x9"/>
  <p:notesSz cx="6858000" cy="9144000"/>
  <p:embeddedFontLst>
    <p:embeddedFont>
      <p:font typeface="Museo Sans 300" panose="02000000000000000000" pitchFamily="50" charset="0"/>
      <p:regular r:id="rId16"/>
      <p:italic r:id="rId17"/>
    </p:embeddedFont>
    <p:embeddedFont>
      <p:font typeface="Museo Sans 500" panose="02000000000000000000" pitchFamily="50" charset="0"/>
      <p:regular r:id="rId18"/>
      <p:italic r:id="rId19"/>
    </p:embeddedFont>
    <p:embeddedFont>
      <p:font typeface="Museo Sans 700" panose="02000000000000000000" pitchFamily="50" charset="0"/>
      <p:regular r:id="rId20"/>
      <p:bold r:id="rId21"/>
      <p:boldItalic r:id="rId22"/>
    </p:embeddedFont>
    <p:embeddedFont>
      <p:font typeface="Museo Sans 900" panose="02000000000000000000" pitchFamily="50" charset="0"/>
      <p:regular r:id="rId23"/>
      <p:bold r:id="rId24"/>
      <p:boldItalic r:id="rId25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7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86" y="77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0F80A-30D1-45E6-9E81-B673FB6C2CD5}" type="doc">
      <dgm:prSet loTypeId="urn:microsoft.com/office/officeart/2005/8/layout/cycle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07EC2DE-FFF4-46DB-9580-95CFE2D89B12}">
      <dgm:prSet phldrT="[Text]" custT="1"/>
      <dgm:spPr/>
      <dgm:t>
        <a:bodyPr/>
        <a:lstStyle/>
        <a:p>
          <a:r>
            <a:rPr lang="en-US" sz="2400" b="1" dirty="0"/>
            <a:t>VP 1</a:t>
          </a:r>
          <a:endParaRPr lang="en-GB" sz="2400" b="1" dirty="0"/>
        </a:p>
      </dgm:t>
    </dgm:pt>
    <dgm:pt modelId="{2E33F175-F7C3-492F-BC78-6898FBA65354}" type="parTrans" cxnId="{4E98726C-0F4B-4528-8CED-D9B8A3C44519}">
      <dgm:prSet/>
      <dgm:spPr/>
      <dgm:t>
        <a:bodyPr/>
        <a:lstStyle/>
        <a:p>
          <a:endParaRPr lang="en-GB"/>
        </a:p>
      </dgm:t>
    </dgm:pt>
    <dgm:pt modelId="{E3679C60-3B83-4774-9137-8346E275FF23}" type="sibTrans" cxnId="{4E98726C-0F4B-4528-8CED-D9B8A3C44519}">
      <dgm:prSet/>
      <dgm:spPr/>
      <dgm:t>
        <a:bodyPr/>
        <a:lstStyle/>
        <a:p>
          <a:endParaRPr lang="en-GB"/>
        </a:p>
      </dgm:t>
    </dgm:pt>
    <dgm:pt modelId="{BC453380-5615-46C9-A305-1792035EDDB8}">
      <dgm:prSet phldrT="[Text]" custT="1"/>
      <dgm:spPr/>
      <dgm:t>
        <a:bodyPr/>
        <a:lstStyle/>
        <a:p>
          <a:r>
            <a:rPr lang="en-US" sz="2000" b="1" dirty="0"/>
            <a:t>Test its assumptions</a:t>
          </a:r>
          <a:endParaRPr lang="en-GB" sz="2000" b="1" dirty="0"/>
        </a:p>
      </dgm:t>
    </dgm:pt>
    <dgm:pt modelId="{EEEEDDDF-0F45-45F9-9C0B-CC8D5FAC7853}" type="parTrans" cxnId="{BCF2DD5F-974D-4325-8142-FD7638D88E63}">
      <dgm:prSet/>
      <dgm:spPr/>
      <dgm:t>
        <a:bodyPr/>
        <a:lstStyle/>
        <a:p>
          <a:endParaRPr lang="en-GB"/>
        </a:p>
      </dgm:t>
    </dgm:pt>
    <dgm:pt modelId="{FE5BC26F-6972-43B7-94DC-2D7967EBFFFE}" type="sibTrans" cxnId="{BCF2DD5F-974D-4325-8142-FD7638D88E63}">
      <dgm:prSet/>
      <dgm:spPr/>
      <dgm:t>
        <a:bodyPr/>
        <a:lstStyle/>
        <a:p>
          <a:endParaRPr lang="en-GB"/>
        </a:p>
      </dgm:t>
    </dgm:pt>
    <dgm:pt modelId="{E01E118B-CD40-44D4-809B-6681C7822FB9}">
      <dgm:prSet phldrT="[Text]" custT="1"/>
      <dgm:spPr/>
      <dgm:t>
        <a:bodyPr/>
        <a:lstStyle/>
        <a:p>
          <a:r>
            <a:rPr lang="en-US" sz="2400" b="1" dirty="0"/>
            <a:t>VP 2</a:t>
          </a:r>
          <a:endParaRPr lang="en-GB" sz="2400" b="1" dirty="0"/>
        </a:p>
      </dgm:t>
    </dgm:pt>
    <dgm:pt modelId="{5BBFD193-C225-4457-A374-ED50744D7F59}" type="parTrans" cxnId="{5D06F586-5493-4508-9AC7-A7F67ED91ECD}">
      <dgm:prSet/>
      <dgm:spPr/>
      <dgm:t>
        <a:bodyPr/>
        <a:lstStyle/>
        <a:p>
          <a:endParaRPr lang="en-GB"/>
        </a:p>
      </dgm:t>
    </dgm:pt>
    <dgm:pt modelId="{8D9B0560-E296-4A85-90ED-85AB9EE1B01C}" type="sibTrans" cxnId="{5D06F586-5493-4508-9AC7-A7F67ED91ECD}">
      <dgm:prSet/>
      <dgm:spPr/>
      <dgm:t>
        <a:bodyPr/>
        <a:lstStyle/>
        <a:p>
          <a:endParaRPr lang="en-GB"/>
        </a:p>
      </dgm:t>
    </dgm:pt>
    <dgm:pt modelId="{EF7AFFD6-B6B7-41CE-A0A3-40063921C541}">
      <dgm:prSet phldrT="[Text]" custT="1"/>
      <dgm:spPr/>
      <dgm:t>
        <a:bodyPr/>
        <a:lstStyle/>
        <a:p>
          <a:r>
            <a:rPr lang="en-US" sz="2000" b="1" dirty="0"/>
            <a:t>Test its assumptions</a:t>
          </a:r>
          <a:endParaRPr lang="en-GB" sz="2000" dirty="0"/>
        </a:p>
      </dgm:t>
    </dgm:pt>
    <dgm:pt modelId="{F496DC71-8A8A-49DF-A172-41328FE8CCAC}" type="parTrans" cxnId="{842AEDAB-2201-410B-8E9F-4A1875A3EB0A}">
      <dgm:prSet/>
      <dgm:spPr/>
      <dgm:t>
        <a:bodyPr/>
        <a:lstStyle/>
        <a:p>
          <a:endParaRPr lang="en-GB"/>
        </a:p>
      </dgm:t>
    </dgm:pt>
    <dgm:pt modelId="{D08C12EE-EFF3-4CFF-944E-0E2DAFFBFDAA}" type="sibTrans" cxnId="{842AEDAB-2201-410B-8E9F-4A1875A3EB0A}">
      <dgm:prSet/>
      <dgm:spPr/>
      <dgm:t>
        <a:bodyPr/>
        <a:lstStyle/>
        <a:p>
          <a:endParaRPr lang="en-GB"/>
        </a:p>
      </dgm:t>
    </dgm:pt>
    <dgm:pt modelId="{B98194F7-78EB-4CBD-A8E4-F0F7A0768AEB}">
      <dgm:prSet phldrT="[Text]" custT="1"/>
      <dgm:spPr/>
      <dgm:t>
        <a:bodyPr/>
        <a:lstStyle/>
        <a:p>
          <a:r>
            <a:rPr lang="en-US" sz="2400" b="1" dirty="0"/>
            <a:t>VP 3</a:t>
          </a:r>
          <a:endParaRPr lang="en-GB" sz="2400" b="1" dirty="0"/>
        </a:p>
      </dgm:t>
    </dgm:pt>
    <dgm:pt modelId="{71AD4248-94CD-4A48-BAAC-9C2DF5A40189}" type="parTrans" cxnId="{8150A783-F05F-4D8C-A441-B54EB6EB5FE8}">
      <dgm:prSet/>
      <dgm:spPr/>
      <dgm:t>
        <a:bodyPr/>
        <a:lstStyle/>
        <a:p>
          <a:endParaRPr lang="en-GB"/>
        </a:p>
      </dgm:t>
    </dgm:pt>
    <dgm:pt modelId="{EF4F4182-B192-43BC-A47C-1E3A04B994AD}" type="sibTrans" cxnId="{8150A783-F05F-4D8C-A441-B54EB6EB5FE8}">
      <dgm:prSet/>
      <dgm:spPr/>
      <dgm:t>
        <a:bodyPr/>
        <a:lstStyle/>
        <a:p>
          <a:endParaRPr lang="en-GB"/>
        </a:p>
      </dgm:t>
    </dgm:pt>
    <dgm:pt modelId="{6D2DBF48-FFF8-4CBC-9635-8F4CBD3C89A0}" type="pres">
      <dgm:prSet presAssocID="{09D0F80A-30D1-45E6-9E81-B673FB6C2CD5}" presName="cycle" presStyleCnt="0">
        <dgm:presLayoutVars>
          <dgm:dir/>
          <dgm:resizeHandles val="exact"/>
        </dgm:presLayoutVars>
      </dgm:prSet>
      <dgm:spPr/>
    </dgm:pt>
    <dgm:pt modelId="{AFFEE368-BF0D-4004-AB87-3ABAD335421C}" type="pres">
      <dgm:prSet presAssocID="{F07EC2DE-FFF4-46DB-9580-95CFE2D89B12}" presName="dummy" presStyleCnt="0"/>
      <dgm:spPr/>
    </dgm:pt>
    <dgm:pt modelId="{363BEB5F-C1FC-454F-B104-A2456B61EA82}" type="pres">
      <dgm:prSet presAssocID="{F07EC2DE-FFF4-46DB-9580-95CFE2D89B12}" presName="node" presStyleLbl="revTx" presStyleIdx="0" presStyleCnt="5">
        <dgm:presLayoutVars>
          <dgm:bulletEnabled val="1"/>
        </dgm:presLayoutVars>
      </dgm:prSet>
      <dgm:spPr/>
    </dgm:pt>
    <dgm:pt modelId="{62C34EC2-4A13-42F3-9C44-8E293D1A2071}" type="pres">
      <dgm:prSet presAssocID="{E3679C60-3B83-4774-9137-8346E275FF23}" presName="sibTrans" presStyleLbl="node1" presStyleIdx="0" presStyleCnt="5"/>
      <dgm:spPr/>
    </dgm:pt>
    <dgm:pt modelId="{6F8D0063-D7F7-4938-8518-D03D60C77185}" type="pres">
      <dgm:prSet presAssocID="{BC453380-5615-46C9-A305-1792035EDDB8}" presName="dummy" presStyleCnt="0"/>
      <dgm:spPr/>
    </dgm:pt>
    <dgm:pt modelId="{4C484184-DE1C-47D1-B145-DC2BD809A00E}" type="pres">
      <dgm:prSet presAssocID="{BC453380-5615-46C9-A305-1792035EDDB8}" presName="node" presStyleLbl="revTx" presStyleIdx="1" presStyleCnt="5" custScaleX="249506">
        <dgm:presLayoutVars>
          <dgm:bulletEnabled val="1"/>
        </dgm:presLayoutVars>
      </dgm:prSet>
      <dgm:spPr/>
    </dgm:pt>
    <dgm:pt modelId="{EE82DD27-0200-4807-AF14-FE663DB829B2}" type="pres">
      <dgm:prSet presAssocID="{FE5BC26F-6972-43B7-94DC-2D7967EBFFFE}" presName="sibTrans" presStyleLbl="node1" presStyleIdx="1" presStyleCnt="5"/>
      <dgm:spPr/>
    </dgm:pt>
    <dgm:pt modelId="{A93DAEB9-D620-45CB-A1E2-4A2017428EF5}" type="pres">
      <dgm:prSet presAssocID="{E01E118B-CD40-44D4-809B-6681C7822FB9}" presName="dummy" presStyleCnt="0"/>
      <dgm:spPr/>
    </dgm:pt>
    <dgm:pt modelId="{2FC4201F-4E8F-4DB7-BABB-D35CE76BD0D1}" type="pres">
      <dgm:prSet presAssocID="{E01E118B-CD40-44D4-809B-6681C7822FB9}" presName="node" presStyleLbl="revTx" presStyleIdx="2" presStyleCnt="5">
        <dgm:presLayoutVars>
          <dgm:bulletEnabled val="1"/>
        </dgm:presLayoutVars>
      </dgm:prSet>
      <dgm:spPr/>
    </dgm:pt>
    <dgm:pt modelId="{42E75750-DABB-4EDA-99D1-0007CFE3C5E2}" type="pres">
      <dgm:prSet presAssocID="{8D9B0560-E296-4A85-90ED-85AB9EE1B01C}" presName="sibTrans" presStyleLbl="node1" presStyleIdx="2" presStyleCnt="5"/>
      <dgm:spPr/>
    </dgm:pt>
    <dgm:pt modelId="{B3C2C432-90E9-488D-8996-F40513E8EAFC}" type="pres">
      <dgm:prSet presAssocID="{EF7AFFD6-B6B7-41CE-A0A3-40063921C541}" presName="dummy" presStyleCnt="0"/>
      <dgm:spPr/>
    </dgm:pt>
    <dgm:pt modelId="{E322C96B-E4D4-4222-9E04-0BB5C8F16BF9}" type="pres">
      <dgm:prSet presAssocID="{EF7AFFD6-B6B7-41CE-A0A3-40063921C541}" presName="node" presStyleLbl="revTx" presStyleIdx="3" presStyleCnt="5" custScaleX="211071">
        <dgm:presLayoutVars>
          <dgm:bulletEnabled val="1"/>
        </dgm:presLayoutVars>
      </dgm:prSet>
      <dgm:spPr/>
    </dgm:pt>
    <dgm:pt modelId="{0062D0CB-AF1F-4D7D-B481-B430041543E7}" type="pres">
      <dgm:prSet presAssocID="{D08C12EE-EFF3-4CFF-944E-0E2DAFFBFDAA}" presName="sibTrans" presStyleLbl="node1" presStyleIdx="3" presStyleCnt="5"/>
      <dgm:spPr/>
    </dgm:pt>
    <dgm:pt modelId="{5F459B7D-076B-4AAE-BF3F-C56D5D896C0E}" type="pres">
      <dgm:prSet presAssocID="{B98194F7-78EB-4CBD-A8E4-F0F7A0768AEB}" presName="dummy" presStyleCnt="0"/>
      <dgm:spPr/>
    </dgm:pt>
    <dgm:pt modelId="{C7471CF3-EEA8-4E9C-8A43-81549EEDCA02}" type="pres">
      <dgm:prSet presAssocID="{B98194F7-78EB-4CBD-A8E4-F0F7A0768AEB}" presName="node" presStyleLbl="revTx" presStyleIdx="4" presStyleCnt="5" custRadScaleRad="96355" custRadScaleInc="-13144">
        <dgm:presLayoutVars>
          <dgm:bulletEnabled val="1"/>
        </dgm:presLayoutVars>
      </dgm:prSet>
      <dgm:spPr/>
    </dgm:pt>
    <dgm:pt modelId="{E824775F-097E-4843-B762-EC28F9FA4A9D}" type="pres">
      <dgm:prSet presAssocID="{EF4F4182-B192-43BC-A47C-1E3A04B994AD}" presName="sibTrans" presStyleLbl="node1" presStyleIdx="4" presStyleCnt="5"/>
      <dgm:spPr/>
    </dgm:pt>
  </dgm:ptLst>
  <dgm:cxnLst>
    <dgm:cxn modelId="{ED95123D-6625-406A-9AD8-DA6E86C840D2}" type="presOf" srcId="{BC453380-5615-46C9-A305-1792035EDDB8}" destId="{4C484184-DE1C-47D1-B145-DC2BD809A00E}" srcOrd="0" destOrd="0" presId="urn:microsoft.com/office/officeart/2005/8/layout/cycle1"/>
    <dgm:cxn modelId="{B5263440-8BA7-4199-B229-59C1071F63E9}" type="presOf" srcId="{B98194F7-78EB-4CBD-A8E4-F0F7A0768AEB}" destId="{C7471CF3-EEA8-4E9C-8A43-81549EEDCA02}" srcOrd="0" destOrd="0" presId="urn:microsoft.com/office/officeart/2005/8/layout/cycle1"/>
    <dgm:cxn modelId="{BCF2DD5F-974D-4325-8142-FD7638D88E63}" srcId="{09D0F80A-30D1-45E6-9E81-B673FB6C2CD5}" destId="{BC453380-5615-46C9-A305-1792035EDDB8}" srcOrd="1" destOrd="0" parTransId="{EEEEDDDF-0F45-45F9-9C0B-CC8D5FAC7853}" sibTransId="{FE5BC26F-6972-43B7-94DC-2D7967EBFFFE}"/>
    <dgm:cxn modelId="{4E98726C-0F4B-4528-8CED-D9B8A3C44519}" srcId="{09D0F80A-30D1-45E6-9E81-B673FB6C2CD5}" destId="{F07EC2DE-FFF4-46DB-9580-95CFE2D89B12}" srcOrd="0" destOrd="0" parTransId="{2E33F175-F7C3-492F-BC78-6898FBA65354}" sibTransId="{E3679C60-3B83-4774-9137-8346E275FF23}"/>
    <dgm:cxn modelId="{1CE9EE75-BA6A-404C-9DFD-B8218FEBDEFB}" type="presOf" srcId="{EF4F4182-B192-43BC-A47C-1E3A04B994AD}" destId="{E824775F-097E-4843-B762-EC28F9FA4A9D}" srcOrd="0" destOrd="0" presId="urn:microsoft.com/office/officeart/2005/8/layout/cycle1"/>
    <dgm:cxn modelId="{36904381-9C03-4357-94EA-EE68FB5BF52C}" type="presOf" srcId="{D08C12EE-EFF3-4CFF-944E-0E2DAFFBFDAA}" destId="{0062D0CB-AF1F-4D7D-B481-B430041543E7}" srcOrd="0" destOrd="0" presId="urn:microsoft.com/office/officeart/2005/8/layout/cycle1"/>
    <dgm:cxn modelId="{8150A783-F05F-4D8C-A441-B54EB6EB5FE8}" srcId="{09D0F80A-30D1-45E6-9E81-B673FB6C2CD5}" destId="{B98194F7-78EB-4CBD-A8E4-F0F7A0768AEB}" srcOrd="4" destOrd="0" parTransId="{71AD4248-94CD-4A48-BAAC-9C2DF5A40189}" sibTransId="{EF4F4182-B192-43BC-A47C-1E3A04B994AD}"/>
    <dgm:cxn modelId="{5D06F586-5493-4508-9AC7-A7F67ED91ECD}" srcId="{09D0F80A-30D1-45E6-9E81-B673FB6C2CD5}" destId="{E01E118B-CD40-44D4-809B-6681C7822FB9}" srcOrd="2" destOrd="0" parTransId="{5BBFD193-C225-4457-A374-ED50744D7F59}" sibTransId="{8D9B0560-E296-4A85-90ED-85AB9EE1B01C}"/>
    <dgm:cxn modelId="{53B43589-C2C5-4493-907D-1364955B37B1}" type="presOf" srcId="{FE5BC26F-6972-43B7-94DC-2D7967EBFFFE}" destId="{EE82DD27-0200-4807-AF14-FE663DB829B2}" srcOrd="0" destOrd="0" presId="urn:microsoft.com/office/officeart/2005/8/layout/cycle1"/>
    <dgm:cxn modelId="{56FB6E95-678D-44C2-B133-219E03609454}" type="presOf" srcId="{E01E118B-CD40-44D4-809B-6681C7822FB9}" destId="{2FC4201F-4E8F-4DB7-BABB-D35CE76BD0D1}" srcOrd="0" destOrd="0" presId="urn:microsoft.com/office/officeart/2005/8/layout/cycle1"/>
    <dgm:cxn modelId="{5DC1FA96-BD33-4E7D-9BEB-54C6B63F8CB0}" type="presOf" srcId="{EF7AFFD6-B6B7-41CE-A0A3-40063921C541}" destId="{E322C96B-E4D4-4222-9E04-0BB5C8F16BF9}" srcOrd="0" destOrd="0" presId="urn:microsoft.com/office/officeart/2005/8/layout/cycle1"/>
    <dgm:cxn modelId="{FC583EA6-789E-450E-A91B-1002504CAADB}" type="presOf" srcId="{09D0F80A-30D1-45E6-9E81-B673FB6C2CD5}" destId="{6D2DBF48-FFF8-4CBC-9635-8F4CBD3C89A0}" srcOrd="0" destOrd="0" presId="urn:microsoft.com/office/officeart/2005/8/layout/cycle1"/>
    <dgm:cxn modelId="{8A63CDA6-1E0D-430C-A747-0E270F505C3D}" type="presOf" srcId="{E3679C60-3B83-4774-9137-8346E275FF23}" destId="{62C34EC2-4A13-42F3-9C44-8E293D1A2071}" srcOrd="0" destOrd="0" presId="urn:microsoft.com/office/officeart/2005/8/layout/cycle1"/>
    <dgm:cxn modelId="{842AEDAB-2201-410B-8E9F-4A1875A3EB0A}" srcId="{09D0F80A-30D1-45E6-9E81-B673FB6C2CD5}" destId="{EF7AFFD6-B6B7-41CE-A0A3-40063921C541}" srcOrd="3" destOrd="0" parTransId="{F496DC71-8A8A-49DF-A172-41328FE8CCAC}" sibTransId="{D08C12EE-EFF3-4CFF-944E-0E2DAFFBFDAA}"/>
    <dgm:cxn modelId="{7BDC56B7-9A46-4E33-8713-39399C97C6D1}" type="presOf" srcId="{F07EC2DE-FFF4-46DB-9580-95CFE2D89B12}" destId="{363BEB5F-C1FC-454F-B104-A2456B61EA82}" srcOrd="0" destOrd="0" presId="urn:microsoft.com/office/officeart/2005/8/layout/cycle1"/>
    <dgm:cxn modelId="{193ECCC2-C261-4E98-9657-AB702925FD02}" type="presOf" srcId="{8D9B0560-E296-4A85-90ED-85AB9EE1B01C}" destId="{42E75750-DABB-4EDA-99D1-0007CFE3C5E2}" srcOrd="0" destOrd="0" presId="urn:microsoft.com/office/officeart/2005/8/layout/cycle1"/>
    <dgm:cxn modelId="{4301597A-F66F-4A76-A4E1-AD696F32EB2C}" type="presParOf" srcId="{6D2DBF48-FFF8-4CBC-9635-8F4CBD3C89A0}" destId="{AFFEE368-BF0D-4004-AB87-3ABAD335421C}" srcOrd="0" destOrd="0" presId="urn:microsoft.com/office/officeart/2005/8/layout/cycle1"/>
    <dgm:cxn modelId="{69F6777A-5BA3-4BD4-B7FF-1DBA8A2B58DC}" type="presParOf" srcId="{6D2DBF48-FFF8-4CBC-9635-8F4CBD3C89A0}" destId="{363BEB5F-C1FC-454F-B104-A2456B61EA82}" srcOrd="1" destOrd="0" presId="urn:microsoft.com/office/officeart/2005/8/layout/cycle1"/>
    <dgm:cxn modelId="{B3A6EB6C-FAAC-4820-AD23-5A334CF0992F}" type="presParOf" srcId="{6D2DBF48-FFF8-4CBC-9635-8F4CBD3C89A0}" destId="{62C34EC2-4A13-42F3-9C44-8E293D1A2071}" srcOrd="2" destOrd="0" presId="urn:microsoft.com/office/officeart/2005/8/layout/cycle1"/>
    <dgm:cxn modelId="{6EF51337-E8E3-405E-9EA6-C538C1C28CC5}" type="presParOf" srcId="{6D2DBF48-FFF8-4CBC-9635-8F4CBD3C89A0}" destId="{6F8D0063-D7F7-4938-8518-D03D60C77185}" srcOrd="3" destOrd="0" presId="urn:microsoft.com/office/officeart/2005/8/layout/cycle1"/>
    <dgm:cxn modelId="{CB3F8377-88B5-4AA0-BCB1-15FBC3877A2D}" type="presParOf" srcId="{6D2DBF48-FFF8-4CBC-9635-8F4CBD3C89A0}" destId="{4C484184-DE1C-47D1-B145-DC2BD809A00E}" srcOrd="4" destOrd="0" presId="urn:microsoft.com/office/officeart/2005/8/layout/cycle1"/>
    <dgm:cxn modelId="{DDF85458-8FDD-413E-8E39-E96C9717F414}" type="presParOf" srcId="{6D2DBF48-FFF8-4CBC-9635-8F4CBD3C89A0}" destId="{EE82DD27-0200-4807-AF14-FE663DB829B2}" srcOrd="5" destOrd="0" presId="urn:microsoft.com/office/officeart/2005/8/layout/cycle1"/>
    <dgm:cxn modelId="{58BC34C1-5AAF-42A5-9DEE-675854FD8A22}" type="presParOf" srcId="{6D2DBF48-FFF8-4CBC-9635-8F4CBD3C89A0}" destId="{A93DAEB9-D620-45CB-A1E2-4A2017428EF5}" srcOrd="6" destOrd="0" presId="urn:microsoft.com/office/officeart/2005/8/layout/cycle1"/>
    <dgm:cxn modelId="{A077CBE6-9202-46A4-A4AE-08082779A435}" type="presParOf" srcId="{6D2DBF48-FFF8-4CBC-9635-8F4CBD3C89A0}" destId="{2FC4201F-4E8F-4DB7-BABB-D35CE76BD0D1}" srcOrd="7" destOrd="0" presId="urn:microsoft.com/office/officeart/2005/8/layout/cycle1"/>
    <dgm:cxn modelId="{8F8BF2A0-92F7-4F01-BB0D-21084538400C}" type="presParOf" srcId="{6D2DBF48-FFF8-4CBC-9635-8F4CBD3C89A0}" destId="{42E75750-DABB-4EDA-99D1-0007CFE3C5E2}" srcOrd="8" destOrd="0" presId="urn:microsoft.com/office/officeart/2005/8/layout/cycle1"/>
    <dgm:cxn modelId="{B7F8287C-FA81-46E6-9D3D-BA6CF1A35C1F}" type="presParOf" srcId="{6D2DBF48-FFF8-4CBC-9635-8F4CBD3C89A0}" destId="{B3C2C432-90E9-488D-8996-F40513E8EAFC}" srcOrd="9" destOrd="0" presId="urn:microsoft.com/office/officeart/2005/8/layout/cycle1"/>
    <dgm:cxn modelId="{CEAC5976-AC6A-444E-BBD2-EE40C810FC08}" type="presParOf" srcId="{6D2DBF48-FFF8-4CBC-9635-8F4CBD3C89A0}" destId="{E322C96B-E4D4-4222-9E04-0BB5C8F16BF9}" srcOrd="10" destOrd="0" presId="urn:microsoft.com/office/officeart/2005/8/layout/cycle1"/>
    <dgm:cxn modelId="{D0B115AE-69FF-43C6-A959-E30F86206644}" type="presParOf" srcId="{6D2DBF48-FFF8-4CBC-9635-8F4CBD3C89A0}" destId="{0062D0CB-AF1F-4D7D-B481-B430041543E7}" srcOrd="11" destOrd="0" presId="urn:microsoft.com/office/officeart/2005/8/layout/cycle1"/>
    <dgm:cxn modelId="{7B6106B5-FA97-4BB6-89B7-F27DC47C89FF}" type="presParOf" srcId="{6D2DBF48-FFF8-4CBC-9635-8F4CBD3C89A0}" destId="{5F459B7D-076B-4AAE-BF3F-C56D5D896C0E}" srcOrd="12" destOrd="0" presId="urn:microsoft.com/office/officeart/2005/8/layout/cycle1"/>
    <dgm:cxn modelId="{E4F5C2A1-B6E4-48E6-841C-86AAA1D8D774}" type="presParOf" srcId="{6D2DBF48-FFF8-4CBC-9635-8F4CBD3C89A0}" destId="{C7471CF3-EEA8-4E9C-8A43-81549EEDCA02}" srcOrd="13" destOrd="0" presId="urn:microsoft.com/office/officeart/2005/8/layout/cycle1"/>
    <dgm:cxn modelId="{F7818E77-1CFA-413A-BB18-989032F175FD}" type="presParOf" srcId="{6D2DBF48-FFF8-4CBC-9635-8F4CBD3C89A0}" destId="{E824775F-097E-4843-B762-EC28F9FA4A9D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BEB5F-C1FC-454F-B104-A2456B61EA82}">
      <dsp:nvSpPr>
        <dsp:cNvPr id="0" name=""/>
        <dsp:cNvSpPr/>
      </dsp:nvSpPr>
      <dsp:spPr>
        <a:xfrm>
          <a:off x="3407044" y="25496"/>
          <a:ext cx="839334" cy="839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VP 1</a:t>
          </a:r>
          <a:endParaRPr lang="en-GB" sz="2400" b="1" kern="1200" dirty="0"/>
        </a:p>
      </dsp:txBody>
      <dsp:txXfrm>
        <a:off x="3407044" y="25496"/>
        <a:ext cx="839334" cy="839334"/>
      </dsp:txXfrm>
    </dsp:sp>
    <dsp:sp modelId="{62C34EC2-4A13-42F3-9C44-8E293D1A2071}">
      <dsp:nvSpPr>
        <dsp:cNvPr id="0" name=""/>
        <dsp:cNvSpPr/>
      </dsp:nvSpPr>
      <dsp:spPr>
        <a:xfrm>
          <a:off x="1430928" y="1010"/>
          <a:ext cx="3149044" cy="3149044"/>
        </a:xfrm>
        <a:prstGeom prst="circularArrow">
          <a:avLst>
            <a:gd name="adj1" fmla="val 5197"/>
            <a:gd name="adj2" fmla="val 335716"/>
            <a:gd name="adj3" fmla="val 21294043"/>
            <a:gd name="adj4" fmla="val 1976553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484184-DE1C-47D1-B145-DC2BD809A00E}">
      <dsp:nvSpPr>
        <dsp:cNvPr id="0" name=""/>
        <dsp:cNvSpPr/>
      </dsp:nvSpPr>
      <dsp:spPr>
        <a:xfrm>
          <a:off x="3287183" y="1587627"/>
          <a:ext cx="2094190" cy="839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Test its assumptions</a:t>
          </a:r>
          <a:endParaRPr lang="en-GB" sz="2000" b="1" kern="1200" dirty="0"/>
        </a:p>
      </dsp:txBody>
      <dsp:txXfrm>
        <a:off x="3287183" y="1587627"/>
        <a:ext cx="2094190" cy="839334"/>
      </dsp:txXfrm>
    </dsp:sp>
    <dsp:sp modelId="{EE82DD27-0200-4807-AF14-FE663DB829B2}">
      <dsp:nvSpPr>
        <dsp:cNvPr id="0" name=""/>
        <dsp:cNvSpPr/>
      </dsp:nvSpPr>
      <dsp:spPr>
        <a:xfrm>
          <a:off x="1430928" y="1010"/>
          <a:ext cx="3149044" cy="3149044"/>
        </a:xfrm>
        <a:prstGeom prst="circularArrow">
          <a:avLst>
            <a:gd name="adj1" fmla="val 5197"/>
            <a:gd name="adj2" fmla="val 335716"/>
            <a:gd name="adj3" fmla="val 4015528"/>
            <a:gd name="adj4" fmla="val 2252670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C4201F-4E8F-4DB7-BABB-D35CE76BD0D1}">
      <dsp:nvSpPr>
        <dsp:cNvPr id="0" name=""/>
        <dsp:cNvSpPr/>
      </dsp:nvSpPr>
      <dsp:spPr>
        <a:xfrm>
          <a:off x="2585783" y="2553077"/>
          <a:ext cx="839334" cy="839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VP 2</a:t>
          </a:r>
          <a:endParaRPr lang="en-GB" sz="2400" b="1" kern="1200" dirty="0"/>
        </a:p>
      </dsp:txBody>
      <dsp:txXfrm>
        <a:off x="2585783" y="2553077"/>
        <a:ext cx="839334" cy="839334"/>
      </dsp:txXfrm>
    </dsp:sp>
    <dsp:sp modelId="{42E75750-DABB-4EDA-99D1-0007CFE3C5E2}">
      <dsp:nvSpPr>
        <dsp:cNvPr id="0" name=""/>
        <dsp:cNvSpPr/>
      </dsp:nvSpPr>
      <dsp:spPr>
        <a:xfrm>
          <a:off x="1430928" y="1010"/>
          <a:ext cx="3149044" cy="3149044"/>
        </a:xfrm>
        <a:prstGeom prst="circularArrow">
          <a:avLst>
            <a:gd name="adj1" fmla="val 5197"/>
            <a:gd name="adj2" fmla="val 335716"/>
            <a:gd name="adj3" fmla="val 8211614"/>
            <a:gd name="adj4" fmla="val 6448755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322C96B-E4D4-4222-9E04-0BB5C8F16BF9}">
      <dsp:nvSpPr>
        <dsp:cNvPr id="0" name=""/>
        <dsp:cNvSpPr/>
      </dsp:nvSpPr>
      <dsp:spPr>
        <a:xfrm>
          <a:off x="790825" y="1587627"/>
          <a:ext cx="1771592" cy="839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Test its assumptions</a:t>
          </a:r>
          <a:endParaRPr lang="en-GB" sz="2000" kern="1200" dirty="0"/>
        </a:p>
      </dsp:txBody>
      <dsp:txXfrm>
        <a:off x="790825" y="1587627"/>
        <a:ext cx="1771592" cy="839334"/>
      </dsp:txXfrm>
    </dsp:sp>
    <dsp:sp modelId="{0062D0CB-AF1F-4D7D-B481-B430041543E7}">
      <dsp:nvSpPr>
        <dsp:cNvPr id="0" name=""/>
        <dsp:cNvSpPr/>
      </dsp:nvSpPr>
      <dsp:spPr>
        <a:xfrm>
          <a:off x="1427635" y="109728"/>
          <a:ext cx="3149044" cy="3149044"/>
        </a:xfrm>
        <a:prstGeom prst="circularArrow">
          <a:avLst>
            <a:gd name="adj1" fmla="val 5197"/>
            <a:gd name="adj2" fmla="val 335716"/>
            <a:gd name="adj3" fmla="val 12362887"/>
            <a:gd name="adj4" fmla="val 11037925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471CF3-EEA8-4E9C-8A43-81549EEDCA02}">
      <dsp:nvSpPr>
        <dsp:cNvPr id="0" name=""/>
        <dsp:cNvSpPr/>
      </dsp:nvSpPr>
      <dsp:spPr>
        <a:xfrm>
          <a:off x="1735719" y="111894"/>
          <a:ext cx="839334" cy="839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VP 3</a:t>
          </a:r>
          <a:endParaRPr lang="en-GB" sz="2400" b="1" kern="1200" dirty="0"/>
        </a:p>
      </dsp:txBody>
      <dsp:txXfrm>
        <a:off x="1735719" y="111894"/>
        <a:ext cx="839334" cy="839334"/>
      </dsp:txXfrm>
    </dsp:sp>
    <dsp:sp modelId="{E824775F-097E-4843-B762-EC28F9FA4A9D}">
      <dsp:nvSpPr>
        <dsp:cNvPr id="0" name=""/>
        <dsp:cNvSpPr/>
      </dsp:nvSpPr>
      <dsp:spPr>
        <a:xfrm>
          <a:off x="1516611" y="23785"/>
          <a:ext cx="3149044" cy="3149044"/>
        </a:xfrm>
        <a:prstGeom prst="circularArrow">
          <a:avLst>
            <a:gd name="adj1" fmla="val 5197"/>
            <a:gd name="adj2" fmla="val 335716"/>
            <a:gd name="adj3" fmla="val 16648340"/>
            <a:gd name="adj4" fmla="val 1489941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60D38-5363-478B-8A92-E586F61521FB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8DBB7-8634-446A-BC45-0FE07B6C411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9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8DBB7-8634-446A-BC45-0FE07B6C411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20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chtergrondTitel"/>
          <p:cNvPicPr>
            <a:picLocks noSelect="1"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1"/>
            <a:ext cx="9144000" cy="5148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49" y="1502803"/>
            <a:ext cx="8239125" cy="746522"/>
          </a:xfrm>
        </p:spPr>
        <p:txBody>
          <a:bodyPr anchor="b"/>
          <a:lstStyle>
            <a:lvl1pPr algn="l">
              <a:defRPr lang="en-US" sz="3600" kern="1200" baseline="0" dirty="0" smtClean="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948" y="2258852"/>
            <a:ext cx="8239125" cy="41660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6" name="Ondertitel 2"/>
          <p:cNvSpPr txBox="1">
            <a:spLocks/>
          </p:cNvSpPr>
          <p:nvPr userDrawn="1"/>
        </p:nvSpPr>
        <p:spPr>
          <a:xfrm>
            <a:off x="355463" y="4914394"/>
            <a:ext cx="5400000" cy="246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cap="none" baseline="0">
                <a:solidFill>
                  <a:srgbClr val="171C5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21528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43056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64584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86112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607640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nl-NL" sz="700" b="0" i="0" u="none" strike="noStrike" kern="1200" cap="none" baseline="0" noProof="1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RSM - a force for positive change</a:t>
            </a:r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C5AAD7EC-7460-481A-A458-1D826C8A65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39600"/>
            <a:ext cx="9144000" cy="20844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526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 descr="Masters-main-img_0056.jpg"/>
          <p:cNvPicPr>
            <a:picLocks noChangeAspect="1"/>
          </p:cNvPicPr>
          <p:nvPr userDrawn="1"/>
        </p:nvPicPr>
        <p:blipFill>
          <a:blip r:embed="rId2" cstate="print"/>
          <a:srcRect l="29336" t="13317" r="18769" b="9919"/>
          <a:stretch>
            <a:fillRect/>
          </a:stretch>
        </p:blipFill>
        <p:spPr>
          <a:xfrm>
            <a:off x="212417" y="346076"/>
            <a:ext cx="705920" cy="553442"/>
          </a:xfrm>
          <a:prstGeom prst="rect">
            <a:avLst/>
          </a:prstGeom>
        </p:spPr>
      </p:pic>
      <p:sp>
        <p:nvSpPr>
          <p:cNvPr id="19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210381" y="342847"/>
            <a:ext cx="705920" cy="557777"/>
          </a:xfrm>
          <a:noFill/>
        </p:spPr>
        <p:txBody>
          <a:bodyPr/>
          <a:lstStyle>
            <a:lvl1pPr marL="0" indent="0">
              <a:buNone/>
              <a:defRPr sz="641">
                <a:solidFill>
                  <a:schemeClr val="bg1"/>
                </a:solidFill>
              </a:defRPr>
            </a:lvl1pPr>
            <a:lvl2pPr marL="334351" indent="0">
              <a:buNone/>
              <a:defRPr sz="2052"/>
            </a:lvl2pPr>
            <a:lvl3pPr marL="668702" indent="0">
              <a:buNone/>
              <a:defRPr sz="1732"/>
            </a:lvl3pPr>
            <a:lvl4pPr marL="1003053" indent="0">
              <a:buNone/>
              <a:defRPr sz="1475"/>
            </a:lvl4pPr>
            <a:lvl5pPr marL="1337404" indent="0">
              <a:buNone/>
              <a:defRPr sz="1475"/>
            </a:lvl5pPr>
            <a:lvl6pPr marL="1671754" indent="0">
              <a:buNone/>
              <a:defRPr sz="1475"/>
            </a:lvl6pPr>
            <a:lvl7pPr marL="2006106" indent="0">
              <a:buNone/>
              <a:defRPr sz="1475"/>
            </a:lvl7pPr>
            <a:lvl8pPr marL="2340457" indent="0">
              <a:buNone/>
              <a:defRPr sz="1475"/>
            </a:lvl8pPr>
            <a:lvl9pPr marL="2674807" indent="0">
              <a:buNone/>
              <a:defRPr sz="1475"/>
            </a:lvl9pPr>
          </a:lstStyle>
          <a:p>
            <a:r>
              <a:rPr lang="nl-NL" dirty="0"/>
              <a:t>Afbeelding invoegen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8731" y="190585"/>
            <a:ext cx="7183208" cy="437357"/>
          </a:xfrm>
        </p:spPr>
        <p:txBody>
          <a:bodyPr lIns="0" tIns="0" rIns="0" bIns="0" anchor="b" anchorCtr="0">
            <a:noAutofit/>
          </a:bodyPr>
          <a:lstStyle>
            <a:lvl1pPr algn="l">
              <a:defRPr sz="1347" cap="all" baseline="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78733" y="1016704"/>
            <a:ext cx="7208281" cy="3450262"/>
          </a:xfrm>
        </p:spPr>
        <p:txBody>
          <a:bodyPr lIns="0" tIns="0" rIns="0" bIns="0">
            <a:noAutofit/>
          </a:bodyPr>
          <a:lstStyle>
            <a:lvl1pPr>
              <a:defRPr sz="115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15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15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15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15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3" y="686254"/>
            <a:ext cx="184703" cy="12245"/>
          </a:xfrm>
          <a:prstGeom prst="rect">
            <a:avLst/>
          </a:prstGeom>
          <a:solidFill>
            <a:srgbClr val="EF8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3" tIns="29312" rIns="58623" bIns="29312" rtlCol="0" anchor="ctr"/>
          <a:lstStyle/>
          <a:p>
            <a:pPr algn="ctr"/>
            <a:endParaRPr lang="nl-NL" sz="1154"/>
          </a:p>
        </p:txBody>
      </p:sp>
      <p:sp>
        <p:nvSpPr>
          <p:cNvPr id="11" name="Rechthoek 10"/>
          <p:cNvSpPr/>
          <p:nvPr userDrawn="1"/>
        </p:nvSpPr>
        <p:spPr>
          <a:xfrm>
            <a:off x="948234" y="686254"/>
            <a:ext cx="8195769" cy="12245"/>
          </a:xfrm>
          <a:prstGeom prst="rect">
            <a:avLst/>
          </a:prstGeom>
          <a:solidFill>
            <a:srgbClr val="EF8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3" tIns="29312" rIns="58623" bIns="29312" rtlCol="0" anchor="ctr"/>
          <a:lstStyle/>
          <a:p>
            <a:pPr algn="ctr"/>
            <a:endParaRPr lang="nl-NL" sz="1154"/>
          </a:p>
        </p:txBody>
      </p:sp>
      <p:sp>
        <p:nvSpPr>
          <p:cNvPr id="13" name="Rechthoek 12"/>
          <p:cNvSpPr/>
          <p:nvPr userDrawn="1"/>
        </p:nvSpPr>
        <p:spPr>
          <a:xfrm>
            <a:off x="563381" y="926544"/>
            <a:ext cx="109956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3" tIns="29312" rIns="58623" bIns="29312" rtlCol="0" anchor="ctr"/>
          <a:lstStyle/>
          <a:p>
            <a:pPr algn="ctr"/>
            <a:endParaRPr lang="nl-NL" sz="1154"/>
          </a:p>
        </p:txBody>
      </p:sp>
      <p:sp>
        <p:nvSpPr>
          <p:cNvPr id="14" name="Rechthoek 13"/>
          <p:cNvSpPr/>
          <p:nvPr userDrawn="1"/>
        </p:nvSpPr>
        <p:spPr>
          <a:xfrm>
            <a:off x="950913" y="732163"/>
            <a:ext cx="211770" cy="168464"/>
          </a:xfrm>
          <a:prstGeom prst="rect">
            <a:avLst/>
          </a:prstGeom>
          <a:solidFill>
            <a:srgbClr val="C5B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3" tIns="29312" rIns="58623" bIns="29312" rtlCol="0" anchor="ctr"/>
          <a:lstStyle/>
          <a:p>
            <a:pPr algn="ctr"/>
            <a:r>
              <a:rPr lang="en-US" sz="1154" dirty="0"/>
              <a:t>       </a:t>
            </a:r>
            <a:endParaRPr lang="nl-NL" sz="1154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707222" y="927615"/>
            <a:ext cx="211770" cy="168464"/>
          </a:xfrm>
          <a:prstGeom prst="rect">
            <a:avLst/>
          </a:prstGeom>
          <a:solidFill>
            <a:srgbClr val="C5B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3" tIns="29312" rIns="58623" bIns="29312" rtlCol="0" anchor="ctr"/>
          <a:lstStyle/>
          <a:p>
            <a:pPr algn="ctr"/>
            <a:r>
              <a:rPr lang="en-US" sz="1154" dirty="0"/>
              <a:t>       </a:t>
            </a:r>
            <a:endParaRPr lang="nl-NL" sz="1154" dirty="0"/>
          </a:p>
        </p:txBody>
      </p:sp>
      <p:sp>
        <p:nvSpPr>
          <p:cNvPr id="16" name="Rechthoek 15"/>
          <p:cNvSpPr/>
          <p:nvPr userDrawn="1"/>
        </p:nvSpPr>
        <p:spPr>
          <a:xfrm>
            <a:off x="705268" y="1126334"/>
            <a:ext cx="109956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3" tIns="29312" rIns="58623" bIns="29312" rtlCol="0" anchor="ctr"/>
          <a:lstStyle/>
          <a:p>
            <a:pPr algn="ctr"/>
            <a:endParaRPr lang="nl-NL" sz="1154"/>
          </a:p>
        </p:txBody>
      </p:sp>
      <p:sp>
        <p:nvSpPr>
          <p:cNvPr id="17" name="Rechthoek 16"/>
          <p:cNvSpPr/>
          <p:nvPr userDrawn="1"/>
        </p:nvSpPr>
        <p:spPr>
          <a:xfrm>
            <a:off x="953609" y="926544"/>
            <a:ext cx="109956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3" tIns="29312" rIns="58623" bIns="29312" rtlCol="0" anchor="ctr"/>
          <a:lstStyle/>
          <a:p>
            <a:pPr algn="ctr"/>
            <a:endParaRPr lang="nl-NL" sz="1154"/>
          </a:p>
        </p:txBody>
      </p:sp>
      <p:pic>
        <p:nvPicPr>
          <p:cNvPr id="18" name="Afbeelding 17" descr="RSM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6337" y="4597533"/>
            <a:ext cx="1016530" cy="319550"/>
          </a:xfrm>
          <a:prstGeom prst="rect">
            <a:avLst/>
          </a:prstGeom>
        </p:spPr>
      </p:pic>
      <p:sp>
        <p:nvSpPr>
          <p:cNvPr id="2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38091" y="4904322"/>
            <a:ext cx="1405004" cy="194903"/>
          </a:xfrm>
          <a:prstGeom prst="rect">
            <a:avLst/>
          </a:prstGeom>
        </p:spPr>
        <p:txBody>
          <a:bodyPr/>
          <a:lstStyle>
            <a:lvl1pPr>
              <a:defRPr sz="641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CBBF7D6-75D0-460A-BA42-2B614AB9E0CE}" type="datetime1">
              <a:rPr lang="nl-NL" smtClean="0"/>
              <a:pPr/>
              <a:t>3-12-2024</a:t>
            </a:fld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8734" y="4904322"/>
            <a:ext cx="4398273" cy="1949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41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642" y="4904322"/>
            <a:ext cx="1343917" cy="194903"/>
          </a:xfrm>
          <a:prstGeom prst="rect">
            <a:avLst/>
          </a:prstGeom>
        </p:spPr>
        <p:txBody>
          <a:bodyPr/>
          <a:lstStyle>
            <a:lvl1pPr algn="l">
              <a:defRPr sz="641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B4AE559-C13F-42F9-9119-91A8BAF7C68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49168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421"/>
            <a:ext cx="9144000" cy="5148342"/>
          </a:xfrm>
          <a:custGeom>
            <a:avLst/>
            <a:gdLst>
              <a:gd name="connsiteX0" fmla="*/ 0 w 9144000"/>
              <a:gd name="connsiteY0" fmla="*/ 0 h 5148342"/>
              <a:gd name="connsiteX1" fmla="*/ 9144000 w 9144000"/>
              <a:gd name="connsiteY1" fmla="*/ 0 h 5148342"/>
              <a:gd name="connsiteX2" fmla="*/ 9144000 w 9144000"/>
              <a:gd name="connsiteY2" fmla="*/ 5148342 h 5148342"/>
              <a:gd name="connsiteX3" fmla="*/ 0 w 9144000"/>
              <a:gd name="connsiteY3" fmla="*/ 5148342 h 5148342"/>
              <a:gd name="connsiteX4" fmla="*/ 0 w 9144000"/>
              <a:gd name="connsiteY4" fmla="*/ 2567820 h 5148342"/>
              <a:gd name="connsiteX5" fmla="*/ 7404100 w 9144000"/>
              <a:gd name="connsiteY5" fmla="*/ 2567820 h 5148342"/>
              <a:gd name="connsiteX6" fmla="*/ 7404100 w 9144000"/>
              <a:gd name="connsiteY6" fmla="*/ 2421 h 5148342"/>
              <a:gd name="connsiteX7" fmla="*/ 0 w 9144000"/>
              <a:gd name="connsiteY7" fmla="*/ 2421 h 514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8342">
                <a:moveTo>
                  <a:pt x="0" y="0"/>
                </a:moveTo>
                <a:lnTo>
                  <a:pt x="9144000" y="0"/>
                </a:lnTo>
                <a:lnTo>
                  <a:pt x="9144000" y="5148342"/>
                </a:lnTo>
                <a:lnTo>
                  <a:pt x="0" y="5148342"/>
                </a:lnTo>
                <a:lnTo>
                  <a:pt x="0" y="2567820"/>
                </a:lnTo>
                <a:lnTo>
                  <a:pt x="7404100" y="2567820"/>
                </a:lnTo>
                <a:lnTo>
                  <a:pt x="7404100" y="2421"/>
                </a:lnTo>
                <a:lnTo>
                  <a:pt x="0" y="242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49" y="1610752"/>
            <a:ext cx="8239125" cy="1062597"/>
          </a:xfrm>
        </p:spPr>
        <p:txBody>
          <a:bodyPr anchor="b"/>
          <a:lstStyle>
            <a:lvl1pPr algn="l">
              <a:defRPr lang="en-US" sz="3600" kern="1200" baseline="0" dirty="0" smtClean="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8316CC-2284-41E9-8793-DBA4A1EF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949" y="4767263"/>
            <a:ext cx="705462" cy="273844"/>
          </a:xfrm>
        </p:spPr>
        <p:txBody>
          <a:bodyPr/>
          <a:lstStyle/>
          <a:p>
            <a:fld id="{3EAA612B-0309-4CB3-9B61-E11374A84A0F}" type="datetime1">
              <a:rPr lang="de-DE" smtClean="0"/>
              <a:pPr/>
              <a:t>03.12.2024</a:t>
            </a:fld>
            <a:endParaRPr lang="de-D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D3AAEFF-DDBB-4C99-99B4-35E490FD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(use for presentation title)</a:t>
            </a:r>
            <a:endParaRPr lang="de-D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824321-E824-4341-8DF2-5F8550D4A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E426-1013-4DA1-9982-506C918562F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12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 marL="1262063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37D5-A509-4951-A2F0-A91673EED119}" type="datetime1">
              <a:rPr lang="de-DE" smtClean="0"/>
              <a:t>03.12.2024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(use for presentation title)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E426-1013-4DA1-9982-506C918562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88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200" y="1369219"/>
            <a:ext cx="3945427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9456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487-5E04-483E-AB03-D11FA24AB203}" type="datetime1">
              <a:rPr lang="de-DE" smtClean="0"/>
              <a:t>03.12.2024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(use for presentation title)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E426-1013-4DA1-9982-506C918562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06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9759-9915-46DF-A699-E4261D8EE45C}" type="datetime1">
              <a:rPr lang="de-DE" smtClean="0"/>
              <a:t>03.12.2024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(use for presentation title)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E426-1013-4DA1-9982-506C918562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59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EnBlauweBalk">
            <a:extLst>
              <a:ext uri="{FF2B5EF4-FFF2-40B4-BE49-F238E27FC236}">
                <a16:creationId xmlns:a16="http://schemas.microsoft.com/office/drawing/2014/main" id="{6E2C6CC9-3DC5-4390-85A9-23F6435BBB00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77555" b="85626"/>
          <a:stretch/>
        </p:blipFill>
        <p:spPr>
          <a:xfrm>
            <a:off x="7088220" y="0"/>
            <a:ext cx="2049567" cy="7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6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200" y="1714501"/>
            <a:ext cx="3945427" cy="291822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14501"/>
            <a:ext cx="3945600" cy="291822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487-5E04-483E-AB03-D11FA24AB203}" type="datetime1">
              <a:rPr lang="de-DE" smtClean="0"/>
              <a:t>03.12.2024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(use for presentation title)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E426-1013-4DA1-9982-506C918562F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C01CD17-1901-4259-B52F-D3D133857A8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7200" y="990000"/>
            <a:ext cx="3945427" cy="61793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BC72CDDA-B3DF-4642-BB01-7035C5D9E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49" y="990000"/>
            <a:ext cx="3945600" cy="61793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16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487-5E04-483E-AB03-D11FA24AB203}" type="datetime1">
              <a:rPr lang="de-DE" smtClean="0"/>
              <a:t>03.12.2024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(use for presentation title)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E426-1013-4DA1-9982-506C918562F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C01CD17-1901-4259-B52F-D3D133857A8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7200" y="990000"/>
            <a:ext cx="708480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39BD85D-2377-4940-BBA7-C4150F118F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14500"/>
            <a:ext cx="9144000" cy="29178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008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51" y="1502803"/>
            <a:ext cx="8239125" cy="746522"/>
          </a:xfrm>
        </p:spPr>
        <p:txBody>
          <a:bodyPr anchor="b"/>
          <a:lstStyle>
            <a:lvl1pPr algn="l">
              <a:defRPr lang="en-US" sz="2625" kern="1200" baseline="0" dirty="0" smtClean="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950" y="2173125"/>
            <a:ext cx="8239125" cy="198600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6" name="Ondertitel 2"/>
          <p:cNvSpPr txBox="1">
            <a:spLocks/>
          </p:cNvSpPr>
          <p:nvPr userDrawn="1"/>
        </p:nvSpPr>
        <p:spPr>
          <a:xfrm>
            <a:off x="355463" y="4914394"/>
            <a:ext cx="5400000" cy="246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cap="none" baseline="0">
                <a:solidFill>
                  <a:srgbClr val="171C5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21528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43056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64584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86112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607640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nl-NL" sz="525" b="0" i="0" u="none" strike="noStrike" kern="1200" cap="none" baseline="0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RSM - a force </a:t>
            </a:r>
            <a:r>
              <a:rPr lang="nl-NL" sz="525" b="0" i="0" u="none" strike="noStrike" kern="1200" cap="none" baseline="0" err="1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for</a:t>
            </a:r>
            <a:r>
              <a:rPr lang="nl-NL" sz="525" b="0" i="0" u="none" strike="noStrike" kern="1200" cap="none" baseline="0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 </a:t>
            </a:r>
            <a:r>
              <a:rPr lang="nl-NL" sz="525" b="0" i="0" u="none" strike="noStrike" kern="1200" cap="none" baseline="0" err="1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positive</a:t>
            </a:r>
            <a:r>
              <a:rPr lang="nl-NL" sz="525" b="0" i="0" u="none" strike="noStrike" kern="1200" cap="none" baseline="0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 change</a:t>
            </a:r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C5AAD7EC-7460-481A-A458-1D826C8A65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11450"/>
            <a:ext cx="9144000" cy="212567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l-NL"/>
              <a:t> </a:t>
            </a:r>
          </a:p>
        </p:txBody>
      </p:sp>
      <p:pic>
        <p:nvPicPr>
          <p:cNvPr id="7" name="AchtergrondTitel2"/>
          <p:cNvPicPr>
            <a:picLocks noSelect="1"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5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EnBlauweBalk"/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31576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7200" y="4767263"/>
            <a:ext cx="705462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3EAA612B-0309-4CB3-9B61-E11374A84A0F}" type="datetime1">
              <a:rPr lang="de-DE" smtClean="0"/>
              <a:pPr/>
              <a:t>03.12.2024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6527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Footer text (use for presentation title)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8054" y="4767263"/>
            <a:ext cx="624254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25A8E426-1013-4DA1-9982-506C918562F2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200" y="990600"/>
            <a:ext cx="8425108" cy="36742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200" y="273844"/>
            <a:ext cx="7084800" cy="3592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4" r:id="rId4"/>
    <p:sldLayoutId id="2147483666" r:id="rId5"/>
    <p:sldLayoutId id="2147483667" r:id="rId6"/>
    <p:sldLayoutId id="2147483670" r:id="rId7"/>
    <p:sldLayoutId id="2147483671" r:id="rId8"/>
    <p:sldLayoutId id="2147483676" r:id="rId9"/>
    <p:sldLayoutId id="2147483677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2870AC"/>
          </a:solidFill>
          <a:latin typeface="Museo Sans 700" panose="02000000000000000000" pitchFamily="50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useo Sans 500" panose="02000000000000000000" pitchFamily="50" charset="0"/>
          <a:ea typeface="+mn-ea"/>
          <a:cs typeface="+mn-cs"/>
        </a:defRPr>
      </a:lvl1pPr>
      <a:lvl2pPr marL="177800" indent="-17145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145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7145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145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95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763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58888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33513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85FBF-B808-4253-83A9-A347BECB7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461" y="957600"/>
            <a:ext cx="6179344" cy="1440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Entrepreneurial Lab (BMME078)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Block 4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Berchicci, PhD</a:t>
            </a:r>
            <a:endParaRPr lang="nl-NL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BD48561B-D14E-44BF-B770-A54FEF8B57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2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Challenges during the course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Challenge 1: Business model and market analysis</a:t>
            </a:r>
          </a:p>
          <a:p>
            <a:r>
              <a:rPr lang="en-US" sz="1800" dirty="0">
                <a:latin typeface="+mn-lt"/>
              </a:rPr>
              <a:t>Challenge 2: Value Proposition</a:t>
            </a:r>
          </a:p>
          <a:p>
            <a:r>
              <a:rPr lang="en-US" sz="1800" dirty="0">
                <a:latin typeface="+mn-lt"/>
              </a:rPr>
              <a:t>Challenge 3: Prototyping </a:t>
            </a:r>
          </a:p>
          <a:p>
            <a:r>
              <a:rPr lang="en-US" sz="1800" dirty="0">
                <a:latin typeface="+mn-lt"/>
              </a:rPr>
              <a:t>Challenge 4: </a:t>
            </a:r>
            <a:r>
              <a:rPr lang="en-US" sz="1800" dirty="0"/>
              <a:t>Social network</a:t>
            </a:r>
          </a:p>
          <a:p>
            <a:r>
              <a:rPr lang="en-US" sz="1800" dirty="0">
                <a:latin typeface="+mn-lt"/>
              </a:rPr>
              <a:t>Challenge 5: Financial model</a:t>
            </a:r>
          </a:p>
        </p:txBody>
      </p:sp>
    </p:spTree>
    <p:extLst>
      <p:ext uri="{BB962C8B-B14F-4D97-AF65-F5344CB8AC3E}">
        <p14:creationId xmlns:p14="http://schemas.microsoft.com/office/powerpoint/2010/main" val="351766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Final business idea presentation (15% of the course grade)</a:t>
            </a:r>
          </a:p>
          <a:p>
            <a:pPr marL="520700" lvl="1" indent="-342900"/>
            <a:r>
              <a:rPr lang="en-US" sz="1900" dirty="0"/>
              <a:t>Team assignment graded by a jury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100" dirty="0"/>
              <a:t>Weekly blogs (10% of the course grade)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100" dirty="0"/>
              <a:t>Final report (15% of the course grade)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100" dirty="0"/>
              <a:t>Team Challenges (40% of the course grade)</a:t>
            </a:r>
          </a:p>
          <a:p>
            <a:pPr marL="520700" lvl="1" indent="-342900"/>
            <a:r>
              <a:rPr lang="en-US" sz="1900" dirty="0"/>
              <a:t>Team assignment graded by me </a:t>
            </a:r>
          </a:p>
          <a:p>
            <a:pPr marL="520700" lvl="1" indent="-342900"/>
            <a:r>
              <a:rPr lang="en-US" sz="1900" dirty="0"/>
              <a:t>Individual differentiation: your team decide how much each member deserves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100" dirty="0"/>
              <a:t>Participation (20% of the course grade based on quizzes during class)</a:t>
            </a:r>
          </a:p>
          <a:p>
            <a:pPr marL="520700" lvl="1" indent="-342900"/>
            <a:endParaRPr lang="en-US" sz="1900" dirty="0"/>
          </a:p>
          <a:p>
            <a:pPr marL="520700" lvl="1" indent="-342900"/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2796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61A3-2D33-EB4F-8C4B-ED55A77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0829F1-39C9-4140-AF4C-419A6EE2B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600" y="1518837"/>
            <a:ext cx="6547643" cy="367506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FF3B0-9587-4D42-A17D-62B664F3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E426-1013-4DA1-9982-506C918562F2}" type="slidenum">
              <a:rPr lang="de-DE" smtClean="0"/>
              <a:t>12</a:t>
            </a:fld>
            <a:endParaRPr lang="de-DE"/>
          </a:p>
        </p:txBody>
      </p:sp>
      <p:pic>
        <p:nvPicPr>
          <p:cNvPr id="7" name="Afbeelding 8">
            <a:extLst>
              <a:ext uri="{FF2B5EF4-FFF2-40B4-BE49-F238E27FC236}">
                <a16:creationId xmlns:a16="http://schemas.microsoft.com/office/drawing/2014/main" id="{4A3D3D63-B5DE-3A44-A000-D1ED417E5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243" y="154487"/>
            <a:ext cx="3657046" cy="2057088"/>
          </a:xfrm>
          <a:prstGeom prst="rect">
            <a:avLst/>
          </a:prstGeom>
        </p:spPr>
      </p:pic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A84A87A5-A4FE-AC42-A7A1-757FA6A5441D}"/>
              </a:ext>
            </a:extLst>
          </p:cNvPr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15" y="2764800"/>
            <a:ext cx="4399501" cy="22259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nimus website - short.mp4">
            <a:hlinkClick r:id="" action="ppaction://media"/>
            <a:extLst>
              <a:ext uri="{FF2B5EF4-FFF2-40B4-BE49-F238E27FC236}">
                <a16:creationId xmlns:a16="http://schemas.microsoft.com/office/drawing/2014/main" id="{A68D1F85-666D-954B-8353-324A7E8C7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0" y="-19778"/>
            <a:ext cx="3282113" cy="184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760284"/>
            <a:ext cx="6445800" cy="3693868"/>
          </a:xfrm>
        </p:spPr>
      </p:pic>
    </p:spTree>
    <p:extLst>
      <p:ext uri="{BB962C8B-B14F-4D97-AF65-F5344CB8AC3E}">
        <p14:creationId xmlns:p14="http://schemas.microsoft.com/office/powerpoint/2010/main" val="21049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400" y="180244"/>
            <a:ext cx="7588800" cy="359202"/>
          </a:xfrm>
        </p:spPr>
        <p:txBody>
          <a:bodyPr/>
          <a:lstStyle/>
          <a:p>
            <a:r>
              <a:rPr lang="en-US" dirty="0"/>
              <a:t>Reading a case study about venture creation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63" y="990600"/>
            <a:ext cx="6753561" cy="36750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2E8BF5-D600-894B-8BF3-739A1C3AFE27}"/>
              </a:ext>
            </a:extLst>
          </p:cNvPr>
          <p:cNvSpPr/>
          <p:nvPr/>
        </p:nvSpPr>
        <p:spPr>
          <a:xfrm>
            <a:off x="4255200" y="914400"/>
            <a:ext cx="4392000" cy="3988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69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63" y="990600"/>
            <a:ext cx="6753561" cy="36750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1CBEDB-7D21-8D4D-81E2-19F04AAE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Venture creation is messy!</a:t>
            </a:r>
          </a:p>
        </p:txBody>
      </p:sp>
    </p:spTree>
    <p:extLst>
      <p:ext uri="{BB962C8B-B14F-4D97-AF65-F5344CB8AC3E}">
        <p14:creationId xmlns:p14="http://schemas.microsoft.com/office/powerpoint/2010/main" val="186717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the entrepreneurial process!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63" y="990600"/>
            <a:ext cx="6753561" cy="3675063"/>
          </a:xfrm>
        </p:spPr>
      </p:pic>
    </p:spTree>
    <p:extLst>
      <p:ext uri="{BB962C8B-B14F-4D97-AF65-F5344CB8AC3E}">
        <p14:creationId xmlns:p14="http://schemas.microsoft.com/office/powerpoint/2010/main" val="174250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9D775A-535A-0148-8393-89AE89F6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Basic Idea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AB94D-B440-C640-B0D3-65A408ACA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200" y="922818"/>
            <a:ext cx="5774400" cy="3901181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Take what you learn from opportunity creation, Ent. skillset, startup &amp; growth, mix it and apply it in your own business journey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Together with your team, you will choose a business idea to work on and, as a team, you will develop it in the next 6 weeks.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Students from other programs will join too, thus you can create a diverse team (yeah!!)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EB5096-EC67-9D44-B43A-1ACCC0DACF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0725" y="1300829"/>
            <a:ext cx="1905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0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200" y="804746"/>
            <a:ext cx="8425108" cy="3674270"/>
          </a:xfrm>
          <a:noFill/>
        </p:spPr>
        <p:txBody>
          <a:bodyPr>
            <a:noAutofit/>
          </a:bodyPr>
          <a:lstStyle/>
          <a:p>
            <a:r>
              <a:rPr lang="en-US" sz="1800" dirty="0"/>
              <a:t>The course content is designed to facilitate your team to validate your business idea: define a business idea, develop a business model, and test the assumptions of (some part of) the business model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90" y="2042129"/>
            <a:ext cx="3707897" cy="2716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22" y="1930616"/>
            <a:ext cx="2241216" cy="3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4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2EF2-5111-2346-B3D9-099A35AD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 the 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449A1-CF13-5A43-BEEF-E3839D2C3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It’s a frame of mind—a mode of thinking.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move into scientist mode when we’re searching for the truth: we run experiments to test hypotheses and discover knowledge.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intuition: entrepreneurs should behave like scientists and the entrepreneurial process should be grounded on the application of the scientific method </a:t>
            </a:r>
          </a:p>
          <a:p>
            <a:pPr marL="520700" lvl="1" indent="-342900"/>
            <a:r>
              <a:rPr lang="en-US" dirty="0"/>
              <a:t>Your business strategy is a theory</a:t>
            </a:r>
          </a:p>
          <a:p>
            <a:pPr marL="520700" lvl="1" indent="-342900"/>
            <a:r>
              <a:rPr lang="en-US" dirty="0"/>
              <a:t>Customer interviews help to develop hypotheses, and your minimum viable product and prototype are experiments to test those hypotheses.</a:t>
            </a:r>
          </a:p>
          <a:p>
            <a:pPr marL="520700" lvl="1" indent="-342900"/>
            <a:r>
              <a:rPr lang="en-US" dirty="0"/>
              <a:t> Your task is to rigorously measure the results and make decisions based on whether their hypotheses are supported or refuted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47896-38DC-5D49-B987-F6A98861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E426-1013-4DA1-9982-506C918562F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690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Ideation -assumptions- test - pivoting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446752"/>
              </p:ext>
            </p:extLst>
          </p:nvPr>
        </p:nvGraphicFramePr>
        <p:xfrm>
          <a:off x="1485900" y="1200151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467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78" y="101900"/>
            <a:ext cx="6172200" cy="488966"/>
          </a:xfrm>
        </p:spPr>
        <p:txBody>
          <a:bodyPr>
            <a:normAutofit/>
          </a:bodyPr>
          <a:lstStyle/>
          <a:p>
            <a:r>
              <a:rPr lang="en-US" dirty="0"/>
              <a:t>Teaching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460" y="694944"/>
            <a:ext cx="4881540" cy="385475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Flipped-classroom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Hand-on experiential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Get-out-of-the-building teaching (you will learn more outside than inside the ‘virtual’ building)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Workshops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34" y="1606881"/>
            <a:ext cx="3273552" cy="18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43360"/>
      </p:ext>
    </p:extLst>
  </p:cSld>
  <p:clrMapOvr>
    <a:masterClrMapping/>
  </p:clrMapOvr>
</p:sld>
</file>

<file path=ppt/theme/theme1.xml><?xml version="1.0" encoding="utf-8"?>
<a:theme xmlns:a="http://schemas.openxmlformats.org/drawingml/2006/main" name="RSM">
  <a:themeElements>
    <a:clrScheme name="RSM">
      <a:dk1>
        <a:srgbClr val="002873"/>
      </a:dk1>
      <a:lt1>
        <a:srgbClr val="FFFFFF"/>
      </a:lt1>
      <a:dk2>
        <a:srgbClr val="002873"/>
      </a:dk2>
      <a:lt2>
        <a:srgbClr val="FFFFFF"/>
      </a:lt2>
      <a:accent1>
        <a:srgbClr val="002873"/>
      </a:accent1>
      <a:accent2>
        <a:srgbClr val="2980E6"/>
      </a:accent2>
      <a:accent3>
        <a:srgbClr val="3D9D9A"/>
      </a:accent3>
      <a:accent4>
        <a:srgbClr val="B8C3C3"/>
      </a:accent4>
      <a:accent5>
        <a:srgbClr val="6C7373"/>
      </a:accent5>
      <a:accent6>
        <a:srgbClr val="454545"/>
      </a:accent6>
      <a:hlink>
        <a:srgbClr val="0563C1"/>
      </a:hlink>
      <a:folHlink>
        <a:srgbClr val="954F72"/>
      </a:folHlink>
    </a:clrScheme>
    <a:fontScheme name="RSM">
      <a:majorFont>
        <a:latin typeface="Museo Sans 700"/>
        <a:ea typeface=""/>
        <a:cs typeface=""/>
      </a:majorFont>
      <a:minorFont>
        <a:latin typeface="Museo Sans 300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presentatie.potx" id="{13BB7B7A-D242-4E82-9529-1F8129E31C2B}" vid="{8B691717-6A34-4767-8251-6FFC4C083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 presentatie</Template>
  <TotalTime>0</TotalTime>
  <Words>408</Words>
  <Application>Microsoft Office PowerPoint</Application>
  <PresentationFormat>On-screen Show (16:9)</PresentationFormat>
  <Paragraphs>48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Museo Sans 500</vt:lpstr>
      <vt:lpstr>Museo Sans 700</vt:lpstr>
      <vt:lpstr>Arial</vt:lpstr>
      <vt:lpstr>Museo Sans 900</vt:lpstr>
      <vt:lpstr>Museo Sans 300</vt:lpstr>
      <vt:lpstr>Calibri</vt:lpstr>
      <vt:lpstr>RSM</vt:lpstr>
      <vt:lpstr>Entrepreneurial Lab (BMME078) Block 4 Luca Berchicci, PhD</vt:lpstr>
      <vt:lpstr>Reading a case study about venture creation</vt:lpstr>
      <vt:lpstr>Venture creation is messy!</vt:lpstr>
      <vt:lpstr>Experience the entrepreneurial process!</vt:lpstr>
      <vt:lpstr>Basic Idea</vt:lpstr>
      <vt:lpstr>Course Content</vt:lpstr>
      <vt:lpstr>Approach: the scientific method</vt:lpstr>
      <vt:lpstr>Ideation -assumptions- test - pivoting</vt:lpstr>
      <vt:lpstr>Teaching style</vt:lpstr>
      <vt:lpstr>Challenges during the course</vt:lpstr>
      <vt:lpstr>Grading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2019-10-28T13:19:39Z</dcterms:created>
  <dcterms:modified xsi:type="dcterms:W3CDTF">2024-12-03T10:34:15Z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72ba27-cab8-4042-a351-a31f6e4eacdc_Enabled">
    <vt:lpwstr>true</vt:lpwstr>
  </property>
  <property fmtid="{D5CDD505-2E9C-101B-9397-08002B2CF9AE}" pid="3" name="MSIP_Label_8772ba27-cab8-4042-a351-a31f6e4eacdc_SetDate">
    <vt:lpwstr>2024-12-03T10:33:53Z</vt:lpwstr>
  </property>
  <property fmtid="{D5CDD505-2E9C-101B-9397-08002B2CF9AE}" pid="4" name="MSIP_Label_8772ba27-cab8-4042-a351-a31f6e4eacdc_Method">
    <vt:lpwstr>Standard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ActionId">
    <vt:lpwstr>f2f1266f-f419-4a2d-89bf-1b6a092e63c5</vt:lpwstr>
  </property>
  <property fmtid="{D5CDD505-2E9C-101B-9397-08002B2CF9AE}" pid="8" name="MSIP_Label_8772ba27-cab8-4042-a351-a31f6e4eacdc_ContentBits">
    <vt:lpwstr>0</vt:lpwstr>
  </property>
</Properties>
</file>